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3104-9BC8-4B2A-92C1-E4626F1CE5C1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BF6A-7092-4FCA-BE71-EEEB19D3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0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A3104-9BC8-4B2A-92C1-E4626F1CE5C1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CBF6A-7092-4FCA-BE71-EEEB19D3B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437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Simplified RSA handshake (TLS 1.2)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50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1.2 Handshake Protocol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3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1.2 Handshake: Client Hello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8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1.2 Handshake: Client Hello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5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1.2 Handshake: Cipher Suite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61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1.2 Handshake: Server Hello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9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1.2 Handshake: Server Hello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5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1.2 Handshake Protocol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4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1.2 Handshake: key exchange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1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Simplified RSA key exchange (TLS 1.2)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1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Transport Layer Security (TLS)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44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Simplified DHE key exchange (TLS 1.2)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03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1.2 Handshake Protocol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Server certificate and key exchange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04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1.2 Handshake Protocol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78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Client authentication</a:t>
            </a:r>
            <a:r>
              <a:rPr lang="en-US" altLang="en-US" smtClean="0"/>
              <a:t> and key exchange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0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1.2 Handshake Protocol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95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Finished messages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596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Cryptographic key computations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06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Cryptographic key computations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90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Cryptographic key computations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Transport Layer Security (TLS)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45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Cryptographic key computations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461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61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Arhitektura TLS protokola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073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Arhitektura TLS protokola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70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Arhitektura TLS protokola (TLS 1.2)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622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altLang="en-US" smtClean="0"/>
              <a:t>TLS</a:t>
            </a:r>
            <a:r>
              <a:rPr lang="fr-CH" altLang="en-US" smtClean="0"/>
              <a:t> Record Protocol</a:t>
            </a:r>
            <a:r>
              <a:rPr lang="hr-HR" altLang="en-US" smtClean="0"/>
              <a:t> (for CBC mode)</a:t>
            </a:r>
            <a:endParaRPr lang="fr-CH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0056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</a:t>
            </a:r>
            <a:r>
              <a:rPr lang="fr-CH" altLang="en-US" smtClean="0"/>
              <a:t> Record Protocol</a:t>
            </a:r>
            <a:r>
              <a:rPr lang="hr-HR" altLang="en-US" smtClean="0"/>
              <a:t> (CBC mode)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54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</a:t>
            </a:r>
            <a:r>
              <a:rPr lang="fr-CH" altLang="en-US" smtClean="0"/>
              <a:t> Record Protocol</a:t>
            </a:r>
            <a:r>
              <a:rPr lang="hr-HR" altLang="en-US" smtClean="0"/>
              <a:t> (GCM mode)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89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Anti-replay protection in TLS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686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21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Osnovne sigurnosne usluge TLS-a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16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Alert Protocol (TLS 1.2)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445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Alert Protocol (TLS 1.2)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7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080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35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Autentikacijski model IEEE 802.1</a:t>
            </a:r>
            <a:r>
              <a:rPr lang="hr-HR" altLang="en-US" smtClean="0"/>
              <a:t>X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569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Operacijske faze </a:t>
            </a:r>
            <a:r>
              <a:rPr lang="hr-HR" altLang="en-US" smtClean="0"/>
              <a:t>u </a:t>
            </a:r>
            <a:r>
              <a:rPr lang="fr-CH" altLang="en-US" smtClean="0"/>
              <a:t>IEEE 802.11i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242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WiFi Security: </a:t>
            </a:r>
            <a:r>
              <a:rPr lang="fr-CH" altLang="en-US" smtClean="0"/>
              <a:t>EAP-TTLS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677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en-US" smtClean="0"/>
              <a:t>Security </a:t>
            </a:r>
            <a:r>
              <a:rPr lang="hr-HR" altLang="en-US" smtClean="0"/>
              <a:t>Issues in Practice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6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Arhitektura TLS protokola (TLS 1.2)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0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Arhitektura TLS protokola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Arhitektura TLS protokola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1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92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en-US" smtClean="0"/>
              <a:t>TLS 1.2 Handshake Protocol Overview</a:t>
            </a:r>
            <a:endParaRPr lang="hr-H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41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On-screen Show (4:3)</PresentationFormat>
  <Paragraphs>41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PowerPoint Presentation</vt:lpstr>
      <vt:lpstr>Transport Layer Security (TLS)</vt:lpstr>
      <vt:lpstr>Transport Layer Security (TLS)</vt:lpstr>
      <vt:lpstr>Osnovne sigurnosne usluge TLS-a</vt:lpstr>
      <vt:lpstr>Arhitektura TLS protokola (TLS 1.2)</vt:lpstr>
      <vt:lpstr>Arhitektura TLS protokola</vt:lpstr>
      <vt:lpstr>Arhitektura TLS protokola</vt:lpstr>
      <vt:lpstr>PowerPoint Presentation</vt:lpstr>
      <vt:lpstr>TLS 1.2 Handshake Protocol Overview</vt:lpstr>
      <vt:lpstr>Simplified RSA handshake (TLS 1.2)</vt:lpstr>
      <vt:lpstr>TLS 1.2 Handshake Protocol</vt:lpstr>
      <vt:lpstr>TLS 1.2 Handshake: Client Hello</vt:lpstr>
      <vt:lpstr>TLS 1.2 Handshake: Client Hello</vt:lpstr>
      <vt:lpstr>TLS 1.2 Handshake: Cipher Suite</vt:lpstr>
      <vt:lpstr>TLS 1.2 Handshake: Server Hello</vt:lpstr>
      <vt:lpstr>TLS 1.2 Handshake: Server Hello</vt:lpstr>
      <vt:lpstr>TLS 1.2 Handshake Protocol</vt:lpstr>
      <vt:lpstr>TLS 1.2 Handshake: key exchange</vt:lpstr>
      <vt:lpstr>Simplified RSA key exchange (TLS 1.2)</vt:lpstr>
      <vt:lpstr>Simplified DHE key exchange (TLS 1.2)</vt:lpstr>
      <vt:lpstr>TLS 1.2 Handshake Protocol</vt:lpstr>
      <vt:lpstr>Server certificate and key exchange</vt:lpstr>
      <vt:lpstr>TLS 1.2 Handshake Protocol</vt:lpstr>
      <vt:lpstr>Client authentication and key exchange</vt:lpstr>
      <vt:lpstr>TLS 1.2 Handshake Protocol</vt:lpstr>
      <vt:lpstr>Finished messages</vt:lpstr>
      <vt:lpstr>Cryptographic key computations</vt:lpstr>
      <vt:lpstr>Cryptographic key computations</vt:lpstr>
      <vt:lpstr>Cryptographic key computations</vt:lpstr>
      <vt:lpstr>Cryptographic key computations</vt:lpstr>
      <vt:lpstr>PowerPoint Presentation</vt:lpstr>
      <vt:lpstr>Arhitektura TLS protokola</vt:lpstr>
      <vt:lpstr>Arhitektura TLS protokola</vt:lpstr>
      <vt:lpstr>Arhitektura TLS protokola (TLS 1.2)</vt:lpstr>
      <vt:lpstr>TLS Record Protocol (for CBC mode)</vt:lpstr>
      <vt:lpstr>TLS Record Protocol (CBC mode)</vt:lpstr>
      <vt:lpstr>TLS Record Protocol (GCM mode)</vt:lpstr>
      <vt:lpstr>Anti-replay protection in TLS</vt:lpstr>
      <vt:lpstr>PowerPoint Presentation</vt:lpstr>
      <vt:lpstr>TLS Alert Protocol (TLS 1.2)</vt:lpstr>
      <vt:lpstr>TLS Alert Protocol (TLS 1.2)</vt:lpstr>
      <vt:lpstr>PowerPoint Presentation</vt:lpstr>
      <vt:lpstr>PowerPoint Presentation</vt:lpstr>
      <vt:lpstr>Autentikacijski model IEEE 802.1X</vt:lpstr>
      <vt:lpstr>Operacijske faze u IEEE 802.11i</vt:lpstr>
      <vt:lpstr>WiFi Security: EAP-TTLS</vt:lpstr>
      <vt:lpstr>Security Issues in Practice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mcagalj</dc:creator>
  <cp:lastModifiedBy>mcagalj</cp:lastModifiedBy>
  <cp:revision>1</cp:revision>
  <dcterms:created xsi:type="dcterms:W3CDTF">2020-03-19T08:49:48Z</dcterms:created>
  <dcterms:modified xsi:type="dcterms:W3CDTF">2020-03-19T08:49:48Z</dcterms:modified>
</cp:coreProperties>
</file>