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F510-378A-4647-9E60-45F742F0EB8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0596F-E6AD-43EA-8E34-0E6A0B114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4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BF510-378A-4647-9E60-45F742F0EB8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0596F-E6AD-43EA-8E34-0E6A0B114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0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>
                <a:solidFill>
                  <a:srgbClr val="CC3300"/>
                </a:solidFill>
              </a:rPr>
              <a:t>Kriptografija zasnovana na </a:t>
            </a:r>
            <a:br>
              <a:rPr lang="fr-CH" altLang="en-US" smtClean="0">
                <a:solidFill>
                  <a:srgbClr val="CC3300"/>
                </a:solidFill>
              </a:rPr>
            </a:br>
            <a:r>
              <a:rPr lang="fr-CH" altLang="en-US" smtClean="0">
                <a:solidFill>
                  <a:srgbClr val="CC3300"/>
                </a:solidFill>
              </a:rPr>
              <a:t>simetri</a:t>
            </a:r>
            <a:r>
              <a:rPr lang="hr-HR" altLang="en-US" smtClean="0">
                <a:solidFill>
                  <a:srgbClr val="CC3300"/>
                </a:solidFill>
              </a:rPr>
              <a:t>č</a:t>
            </a:r>
            <a:r>
              <a:rPr lang="fr-CH" altLang="en-US" smtClean="0">
                <a:solidFill>
                  <a:srgbClr val="CC3300"/>
                </a:solidFill>
              </a:rPr>
              <a:t>nom klju</a:t>
            </a:r>
            <a:r>
              <a:rPr lang="hr-HR" altLang="en-US" smtClean="0">
                <a:solidFill>
                  <a:srgbClr val="CC3300"/>
                </a:solidFill>
              </a:rPr>
              <a:t>č</a:t>
            </a:r>
            <a:r>
              <a:rPr lang="fr-CH" altLang="en-US" smtClean="0">
                <a:solidFill>
                  <a:srgbClr val="CC3300"/>
                </a:solidFill>
              </a:rPr>
              <a:t>u </a:t>
            </a:r>
            <a:br>
              <a:rPr lang="fr-CH" altLang="en-US" smtClean="0">
                <a:solidFill>
                  <a:srgbClr val="CC3300"/>
                </a:solidFill>
              </a:rPr>
            </a:br>
            <a:r>
              <a:rPr lang="fr-CH" altLang="en-US" sz="2000" b="0" smtClean="0">
                <a:solidFill>
                  <a:schemeClr val="tx1"/>
                </a:solidFill>
              </a:rPr>
              <a:t>(eng. </a:t>
            </a:r>
            <a:r>
              <a:rPr lang="fr-CH" altLang="en-US" sz="2000" b="0" i="1" smtClean="0">
                <a:solidFill>
                  <a:schemeClr val="tx1"/>
                </a:solidFill>
              </a:rPr>
              <a:t>symmetric key cryptography</a:t>
            </a:r>
            <a:r>
              <a:rPr lang="fr-CH" altLang="en-US" sz="2000" b="0" smtClean="0">
                <a:solidFill>
                  <a:schemeClr val="tx1"/>
                </a:solidFill>
              </a:rPr>
              <a:t>)</a:t>
            </a:r>
            <a:endParaRPr lang="en-GB" altLang="en-US" b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28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Monoalphabetic Ciphers: kriptoanaliza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68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Polyalphabetic Ciphers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52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Vernam i “One-Time Pad” sifre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64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Permutacijske sifre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62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28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Block vs. Stream Cipher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61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Data Encryption Standard (DES)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03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Data Encryption Standard (DES)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37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Data Encryption Standard (DES)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34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Data Encryption Standard (DES)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8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Kriptografski sustav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19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altLang="en-US" smtClean="0"/>
              <a:t>Data Encryption Standard (DES)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53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altLang="en-US" smtClean="0"/>
              <a:t>Data Encryption Standard (DES)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92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altLang="en-US" smtClean="0"/>
              <a:t>Data Encryption Standard (DES)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48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altLang="en-US" smtClean="0"/>
              <a:t>Data Encryption Standard (DES)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42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 smtClean="0"/>
              <a:t>Toy example: </a:t>
            </a:r>
            <a:r>
              <a:rPr lang="en-US" altLang="en-US" smtClean="0"/>
              <a:t>DES</a:t>
            </a:r>
            <a:r>
              <a:rPr lang="hr-HR" altLang="en-US" smtClean="0"/>
              <a:t> encryption</a:t>
            </a:r>
            <a:r>
              <a:rPr lang="en-US" altLang="en-US" smtClean="0"/>
              <a:t> (2 rounds)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17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 smtClean="0"/>
              <a:t>Toy example: </a:t>
            </a:r>
            <a:r>
              <a:rPr lang="en-US" altLang="en-US" smtClean="0"/>
              <a:t>DES</a:t>
            </a:r>
            <a:r>
              <a:rPr lang="hr-HR" altLang="en-US" smtClean="0"/>
              <a:t> encryption</a:t>
            </a:r>
            <a:r>
              <a:rPr lang="en-US" altLang="en-US" smtClean="0"/>
              <a:t> (2 rounds)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9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 smtClean="0"/>
              <a:t>Toy example: </a:t>
            </a:r>
            <a:r>
              <a:rPr lang="en-US" altLang="en-US" smtClean="0"/>
              <a:t>DES</a:t>
            </a:r>
            <a:r>
              <a:rPr lang="hr-HR" altLang="en-US" smtClean="0"/>
              <a:t> decryption</a:t>
            </a:r>
            <a:r>
              <a:rPr lang="en-US" altLang="en-US" smtClean="0"/>
              <a:t> (2 rounds)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05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 smtClean="0"/>
              <a:t>Toy example: </a:t>
            </a:r>
            <a:r>
              <a:rPr lang="en-US" altLang="en-US" smtClean="0"/>
              <a:t>DES</a:t>
            </a:r>
            <a:r>
              <a:rPr lang="hr-HR" altLang="en-US" smtClean="0"/>
              <a:t> decryption</a:t>
            </a:r>
            <a:r>
              <a:rPr lang="en-US" altLang="en-US" smtClean="0"/>
              <a:t> (2 rounds)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3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Sigurnost DES-a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60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Advanced Encryption Standard (AES)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5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Kriptografski sustav: definicija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2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Advanced Encryption Standard (AES)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76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Advanced Encryption Standard (AES)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41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Advanced Encryption Standard (AES)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78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Advanced Encryption Standard (AES)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49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Advanced Encryption Standard (AES)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347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Advanced Encryption Standard (AES)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757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Advanced Encryption Standard (AES)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812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Advanced Encryption Standard (AES)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54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Advanced Encryption Standard (AES)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289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Advanced Encryption Standard (AES)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4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Kerckhoffsov aksiom (princip)*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8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Advanced Encryption Standard (AES)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732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smtClean="0"/>
              <a:t>Comparison of DES, 3DES and AES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76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en-US" smtClean="0"/>
              <a:t>Brute-Force Attack</a:t>
            </a:r>
            <a:endParaRPr lang="hr-H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94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273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Osnovni modovi rada blok sifri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37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Electronic Codebook (ECB) Mode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519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Svojstva ECB moda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42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Nedostaci ECB moda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396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Cipher Block Chaining (CBC) Mode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604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Cipher Block Chaining (CBC) Mode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92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096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Cipher Block Chaining (CBC) Mode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19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Cipher Block Chaining (CBC) Mode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54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Svojstva CBC moda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958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Svojstva CBC moda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22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Integritet IV u CBC modu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445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Counter (CTR) mode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955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Counter (CTR) mode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339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Svojstva CTR moda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3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Klasi</a:t>
            </a:r>
            <a:r>
              <a:rPr lang="hr-HR" altLang="en-US" smtClean="0"/>
              <a:t>č</a:t>
            </a:r>
            <a:r>
              <a:rPr lang="fr-CH" altLang="en-US" smtClean="0"/>
              <a:t>ni (simetri</a:t>
            </a:r>
            <a:r>
              <a:rPr lang="hr-HR" altLang="en-US" smtClean="0"/>
              <a:t>č</a:t>
            </a:r>
            <a:r>
              <a:rPr lang="fr-CH" altLang="en-US" smtClean="0"/>
              <a:t>ni) kriposustavi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6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Cezarova</a:t>
            </a:r>
            <a:r>
              <a:rPr lang="hr-HR" altLang="en-US" smtClean="0"/>
              <a:t> (</a:t>
            </a:r>
            <a:r>
              <a:rPr lang="hr-HR" altLang="en-US" i="1" smtClean="0"/>
              <a:t>shift</a:t>
            </a:r>
            <a:r>
              <a:rPr lang="hr-HR" altLang="en-US" smtClean="0"/>
              <a:t>)</a:t>
            </a:r>
            <a:r>
              <a:rPr lang="fr-CH" altLang="en-US" smtClean="0"/>
              <a:t> sifra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68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Monoalphabetic Ciphers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37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en-US" smtClean="0"/>
              <a:t>Monoalphabetic </a:t>
            </a:r>
            <a:r>
              <a:rPr lang="hr-HR" altLang="en-US" smtClean="0"/>
              <a:t>C</a:t>
            </a:r>
            <a:r>
              <a:rPr lang="fr-CH" altLang="en-US" smtClean="0"/>
              <a:t>iphers: kriptoanaliza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48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</Words>
  <Application>Microsoft Office PowerPoint</Application>
  <PresentationFormat>On-screen Show (4:3)</PresentationFormat>
  <Paragraphs>54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Office Theme</vt:lpstr>
      <vt:lpstr>Kriptografija zasnovana na  simetričnom ključu  (eng. symmetric key cryptography)</vt:lpstr>
      <vt:lpstr>Kriptografski sustav</vt:lpstr>
      <vt:lpstr>Kriptografski sustav: definicija</vt:lpstr>
      <vt:lpstr>Kerckhoffsov aksiom (princip)*</vt:lpstr>
      <vt:lpstr>PowerPoint Presentation</vt:lpstr>
      <vt:lpstr>Klasični (simetrični) kriposustavi</vt:lpstr>
      <vt:lpstr>Cezarova (shift) sifra</vt:lpstr>
      <vt:lpstr>Monoalphabetic Ciphers</vt:lpstr>
      <vt:lpstr>Monoalphabetic Ciphers: kriptoanaliza</vt:lpstr>
      <vt:lpstr>Monoalphabetic Ciphers: kriptoanaliza</vt:lpstr>
      <vt:lpstr>Polyalphabetic Ciphers</vt:lpstr>
      <vt:lpstr>Vernam i “One-Time Pad” sifre</vt:lpstr>
      <vt:lpstr>Permutacijske sifre</vt:lpstr>
      <vt:lpstr>PowerPoint Presentation</vt:lpstr>
      <vt:lpstr>Block vs. Stream Cipher</vt:lpstr>
      <vt:lpstr>Data Encryption Standard (DES)</vt:lpstr>
      <vt:lpstr>Data Encryption Standard (DES)</vt:lpstr>
      <vt:lpstr>Data Encryption Standard (DES)</vt:lpstr>
      <vt:lpstr>Data Encryption Standard (DES)</vt:lpstr>
      <vt:lpstr>Data Encryption Standard (DES)</vt:lpstr>
      <vt:lpstr>Data Encryption Standard (DES)</vt:lpstr>
      <vt:lpstr>Data Encryption Standard (DES)</vt:lpstr>
      <vt:lpstr>Data Encryption Standard (DES)</vt:lpstr>
      <vt:lpstr>Toy example: DES encryption (2 rounds)</vt:lpstr>
      <vt:lpstr>Toy example: DES encryption (2 rounds)</vt:lpstr>
      <vt:lpstr>Toy example: DES decryption (2 rounds)</vt:lpstr>
      <vt:lpstr>Toy example: DES decryption (2 rounds)</vt:lpstr>
      <vt:lpstr>Sigurnost DES-a</vt:lpstr>
      <vt:lpstr>Advanced Encryption Standard (AES)</vt:lpstr>
      <vt:lpstr>Advanced Encryption Standard (AES)</vt:lpstr>
      <vt:lpstr>Advanced Encryption Standard (AES)</vt:lpstr>
      <vt:lpstr>Advanced Encryption Standard (AES)</vt:lpstr>
      <vt:lpstr>Advanced Encryption Standard (AES)</vt:lpstr>
      <vt:lpstr>Advanced Encryption Standard (AES)</vt:lpstr>
      <vt:lpstr>Advanced Encryption Standard (AES)</vt:lpstr>
      <vt:lpstr>Advanced Encryption Standard (AES)</vt:lpstr>
      <vt:lpstr>Advanced Encryption Standard (AES)</vt:lpstr>
      <vt:lpstr>Advanced Encryption Standard (AES)</vt:lpstr>
      <vt:lpstr>Advanced Encryption Standard (AES)</vt:lpstr>
      <vt:lpstr>Advanced Encryption Standard (AES)</vt:lpstr>
      <vt:lpstr>Comparison of DES, 3DES and AES</vt:lpstr>
      <vt:lpstr>Brute-Force Attack</vt:lpstr>
      <vt:lpstr>PowerPoint Presentation</vt:lpstr>
      <vt:lpstr>Osnovni modovi rada blok sifri</vt:lpstr>
      <vt:lpstr>Electronic Codebook (ECB) Mode</vt:lpstr>
      <vt:lpstr>Svojstva ECB moda</vt:lpstr>
      <vt:lpstr>Nedostaci ECB moda</vt:lpstr>
      <vt:lpstr>Cipher Block Chaining (CBC) Mode</vt:lpstr>
      <vt:lpstr>Cipher Block Chaining (CBC) Mode</vt:lpstr>
      <vt:lpstr>Cipher Block Chaining (CBC) Mode</vt:lpstr>
      <vt:lpstr>Cipher Block Chaining (CBC) Mode</vt:lpstr>
      <vt:lpstr>Svojstva CBC moda</vt:lpstr>
      <vt:lpstr>Svojstva CBC moda</vt:lpstr>
      <vt:lpstr>Integritet IV u CBC modu</vt:lpstr>
      <vt:lpstr>Counter (CTR) mode</vt:lpstr>
      <vt:lpstr>Counter (CTR) mode</vt:lpstr>
      <vt:lpstr>Svojstva CTR moda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Kriptografija zasnovana na  simetričnom ključu  (eng. symmetric key cryptography)</dc:title>
  <dc:creator>mcagalj</dc:creator>
  <cp:lastModifiedBy>mcagalj</cp:lastModifiedBy>
  <cp:revision>1</cp:revision>
  <dcterms:created xsi:type="dcterms:W3CDTF">2020-03-19T08:44:37Z</dcterms:created>
  <dcterms:modified xsi:type="dcterms:W3CDTF">2020-03-19T08:44:37Z</dcterms:modified>
</cp:coreProperties>
</file>