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F2A4-8D9A-49DD-82EB-F6FCD382C1A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ADA-0BE9-4847-934B-230293F7F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8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F2A4-8D9A-49DD-82EB-F6FCD382C1A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ADA-0BE9-4847-934B-230293F7F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8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>
                <a:solidFill>
                  <a:srgbClr val="CC0000"/>
                </a:solidFill>
              </a:rPr>
              <a:t>Uvod u informacijsku sigurnost</a:t>
            </a:r>
            <a:endParaRPr lang="en-GB" altLang="en-US" smtClean="0">
              <a:solidFill>
                <a:srgbClr val="CC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14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Threats: Examples 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7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Sigurnosna politika i mehanizmi (1/2)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Sigurnosna politika i mehanizmi (2/2)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0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Ostali </a:t>
            </a:r>
            <a:r>
              <a:rPr lang="hr-HR" altLang="en-US" smtClean="0"/>
              <a:t>č</a:t>
            </a:r>
            <a:r>
              <a:rPr lang="fr-CH" altLang="en-US" smtClean="0"/>
              <a:t>imbenici relevantni za sigurnost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1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Osnovni koncepti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3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Povjerljivost (Confidentiality)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1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Integritet (Integrity)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1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Example: Confidentiality vs. Integrity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2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Dostupnost (Availability)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5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Sigurnosne prijetnje (Threats)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5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Threats: ARP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Threats: ARP spoofing</a:t>
            </a:r>
            <a:endParaRPr lang="en-GB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45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Uvod u informacijsku sigurnost</vt:lpstr>
      <vt:lpstr>Osnovni koncepti</vt:lpstr>
      <vt:lpstr>Povjerljivost (Confidentiality)</vt:lpstr>
      <vt:lpstr>Integritet (Integrity)</vt:lpstr>
      <vt:lpstr>Example: Confidentiality vs. Integrity</vt:lpstr>
      <vt:lpstr>Dostupnost (Availability)</vt:lpstr>
      <vt:lpstr>Sigurnosne prijetnje (Threats)</vt:lpstr>
      <vt:lpstr>Threats: ARP</vt:lpstr>
      <vt:lpstr>Threats: ARP spoofing</vt:lpstr>
      <vt:lpstr>Threats: Examples </vt:lpstr>
      <vt:lpstr>Sigurnosna politika i mehanizmi (1/2)</vt:lpstr>
      <vt:lpstr>Sigurnosna politika i mehanizmi (2/2)</vt:lpstr>
      <vt:lpstr>Ostali čimbenici relevantni za sigurnost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informacijsku sigurnost</dc:title>
  <dc:creator>mcagalj</dc:creator>
  <cp:lastModifiedBy>mcagalj</cp:lastModifiedBy>
  <cp:revision>2</cp:revision>
  <dcterms:created xsi:type="dcterms:W3CDTF">2020-03-19T08:43:43Z</dcterms:created>
  <dcterms:modified xsi:type="dcterms:W3CDTF">2022-03-04T07:02:00Z</dcterms:modified>
</cp:coreProperties>
</file>